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47" autoAdjust="0"/>
    <p:restoredTop sz="94660"/>
  </p:normalViewPr>
  <p:slideViewPr>
    <p:cSldViewPr snapToGrid="0">
      <p:cViewPr varScale="1">
        <p:scale>
          <a:sx n="104" d="100"/>
          <a:sy n="104" d="100"/>
        </p:scale>
        <p:origin x="132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達也 白井" userId="ac445ecf-fad4-4acb-9b1c-0b71fb8a70e0" providerId="ADAL" clId="{F66F2F9C-5F1E-46D9-8C7A-20410F79080B}"/>
    <pc:docChg chg="modSld">
      <pc:chgData name="達也 白井" userId="ac445ecf-fad4-4acb-9b1c-0b71fb8a70e0" providerId="ADAL" clId="{F66F2F9C-5F1E-46D9-8C7A-20410F79080B}" dt="2023-05-30T06:11:51.531" v="66" actId="1076"/>
      <pc:docMkLst>
        <pc:docMk/>
      </pc:docMkLst>
      <pc:sldChg chg="addSp modSp">
        <pc:chgData name="達也 白井" userId="ac445ecf-fad4-4acb-9b1c-0b71fb8a70e0" providerId="ADAL" clId="{F66F2F9C-5F1E-46D9-8C7A-20410F79080B}" dt="2023-05-30T06:11:51.531" v="66" actId="1076"/>
        <pc:sldMkLst>
          <pc:docMk/>
          <pc:sldMk cId="619652123" sldId="256"/>
        </pc:sldMkLst>
        <pc:spChg chg="add mod">
          <ac:chgData name="達也 白井" userId="ac445ecf-fad4-4acb-9b1c-0b71fb8a70e0" providerId="ADAL" clId="{F66F2F9C-5F1E-46D9-8C7A-20410F79080B}" dt="2023-05-30T06:10:29.164" v="29" actId="1076"/>
          <ac:spMkLst>
            <pc:docMk/>
            <pc:sldMk cId="619652123" sldId="256"/>
            <ac:spMk id="2" creationId="{C8CB589F-8753-4D46-95E8-B93F1D104631}"/>
          </ac:spMkLst>
        </pc:spChg>
        <pc:spChg chg="mod">
          <ac:chgData name="達也 白井" userId="ac445ecf-fad4-4acb-9b1c-0b71fb8a70e0" providerId="ADAL" clId="{F66F2F9C-5F1E-46D9-8C7A-20410F79080B}" dt="2023-05-30T06:11:51.531" v="66" actId="1076"/>
          <ac:spMkLst>
            <pc:docMk/>
            <pc:sldMk cId="619652123" sldId="256"/>
            <ac:spMk id="12" creationId="{737DF839-6366-4D4F-8AFB-E36FDB8374EB}"/>
          </ac:spMkLst>
        </pc:spChg>
        <pc:spChg chg="add mod">
          <ac:chgData name="達也 白井" userId="ac445ecf-fad4-4acb-9b1c-0b71fb8a70e0" providerId="ADAL" clId="{F66F2F9C-5F1E-46D9-8C7A-20410F79080B}" dt="2023-05-30T06:11:04.244" v="44" actId="1076"/>
          <ac:spMkLst>
            <pc:docMk/>
            <pc:sldMk cId="619652123" sldId="256"/>
            <ac:spMk id="24" creationId="{10F40EED-33E4-4FB6-AF3F-EFA44CA66A2F}"/>
          </ac:spMkLst>
        </pc:spChg>
        <pc:spChg chg="add mod">
          <ac:chgData name="達也 白井" userId="ac445ecf-fad4-4acb-9b1c-0b71fb8a70e0" providerId="ADAL" clId="{F66F2F9C-5F1E-46D9-8C7A-20410F79080B}" dt="2023-05-30T06:11:15.905" v="47" actId="20577"/>
          <ac:spMkLst>
            <pc:docMk/>
            <pc:sldMk cId="619652123" sldId="256"/>
            <ac:spMk id="26" creationId="{4E108125-DD9B-4FC4-AE23-5F441DD56CDB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36302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11010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5885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38121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341392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53393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78929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2134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03924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92662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77262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181F1E-3D6F-4BB9-9C53-298BFFCDC22E}" type="datetimeFigureOut">
              <a:rPr kumimoji="1" lang="ja-JP" altLang="en-US" smtClean="0"/>
              <a:t>2023/5/30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CFF0D9-C639-4414-B320-79C040C4702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04768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6804CC0E-CBBE-44BF-B7DD-F84D1AD6F4E6}"/>
              </a:ext>
            </a:extLst>
          </p:cNvPr>
          <p:cNvGrpSpPr/>
          <p:nvPr/>
        </p:nvGrpSpPr>
        <p:grpSpPr>
          <a:xfrm>
            <a:off x="3814653" y="502684"/>
            <a:ext cx="1843774" cy="5378353"/>
            <a:chOff x="4957652" y="502684"/>
            <a:chExt cx="1843774" cy="5378353"/>
          </a:xfrm>
        </p:grpSpPr>
        <p:sp>
          <p:nvSpPr>
            <p:cNvPr id="9" name="四角形: 角を丸くする 8">
              <a:extLst>
                <a:ext uri="{FF2B5EF4-FFF2-40B4-BE49-F238E27FC236}">
                  <a16:creationId xmlns:a16="http://schemas.microsoft.com/office/drawing/2014/main" id="{02386C48-1252-4758-8ADF-E213BE670CC5}"/>
                </a:ext>
              </a:extLst>
            </p:cNvPr>
            <p:cNvSpPr/>
            <p:nvPr/>
          </p:nvSpPr>
          <p:spPr>
            <a:xfrm>
              <a:off x="5648425" y="3773104"/>
              <a:ext cx="750771" cy="2107933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altLang="ja-JP" dirty="0">
                  <a:solidFill>
                    <a:schemeClr val="tx1"/>
                  </a:solidFill>
                </a:rPr>
                <a:t>B</a:t>
              </a:r>
              <a:endParaRPr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10" name="四角形: 角を丸くする 9">
              <a:extLst>
                <a:ext uri="{FF2B5EF4-FFF2-40B4-BE49-F238E27FC236}">
                  <a16:creationId xmlns:a16="http://schemas.microsoft.com/office/drawing/2014/main" id="{A0B505C5-0EEC-4C06-B1D1-3326E40AAFEC}"/>
                </a:ext>
              </a:extLst>
            </p:cNvPr>
            <p:cNvSpPr/>
            <p:nvPr/>
          </p:nvSpPr>
          <p:spPr>
            <a:xfrm>
              <a:off x="5648425" y="1321067"/>
              <a:ext cx="750771" cy="2107933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altLang="ja-JP" dirty="0">
                  <a:solidFill>
                    <a:schemeClr val="tx1"/>
                  </a:solidFill>
                </a:rPr>
                <a:t>A</a:t>
              </a:r>
              <a:endParaRPr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11" name="楕円 10">
              <a:extLst>
                <a:ext uri="{FF2B5EF4-FFF2-40B4-BE49-F238E27FC236}">
                  <a16:creationId xmlns:a16="http://schemas.microsoft.com/office/drawing/2014/main" id="{2D85F4C6-DCDA-4817-B0E0-0422C9B36614}"/>
                </a:ext>
              </a:extLst>
            </p:cNvPr>
            <p:cNvSpPr/>
            <p:nvPr/>
          </p:nvSpPr>
          <p:spPr>
            <a:xfrm>
              <a:off x="5648426" y="3241308"/>
              <a:ext cx="750771" cy="750771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737DF839-6366-4D4F-8AFB-E36FDB8374EB}"/>
                </a:ext>
              </a:extLst>
            </p:cNvPr>
            <p:cNvSpPr txBox="1"/>
            <p:nvPr/>
          </p:nvSpPr>
          <p:spPr>
            <a:xfrm>
              <a:off x="4957652" y="502684"/>
              <a:ext cx="1843774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dirty="0"/>
                <a:t>Processing (GUI)</a:t>
              </a:r>
            </a:p>
            <a:p>
              <a:pPr algn="ctr"/>
              <a:r>
                <a:rPr lang="en-US" altLang="ja-JP" dirty="0" err="1"/>
                <a:t>JT_Angle</a:t>
              </a:r>
              <a:r>
                <a:rPr lang="en-US" altLang="ja-JP" dirty="0"/>
                <a:t> = 0[deg]</a:t>
              </a:r>
              <a:endParaRPr lang="ja-JP" altLang="en-US" dirty="0"/>
            </a:p>
          </p:txBody>
        </p:sp>
      </p:grp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867A4A0B-F208-429D-881D-821D254B5EFB}"/>
              </a:ext>
            </a:extLst>
          </p:cNvPr>
          <p:cNvGrpSpPr/>
          <p:nvPr/>
        </p:nvGrpSpPr>
        <p:grpSpPr>
          <a:xfrm>
            <a:off x="1208221" y="690612"/>
            <a:ext cx="2426581" cy="5190424"/>
            <a:chOff x="1628968" y="690612"/>
            <a:chExt cx="2426581" cy="5190424"/>
          </a:xfrm>
        </p:grpSpPr>
        <p:sp>
          <p:nvSpPr>
            <p:cNvPr id="6" name="四角形: 角を丸くする 5">
              <a:extLst>
                <a:ext uri="{FF2B5EF4-FFF2-40B4-BE49-F238E27FC236}">
                  <a16:creationId xmlns:a16="http://schemas.microsoft.com/office/drawing/2014/main" id="{1079FAE3-FAAA-4F41-BDFB-CD02CD312E55}"/>
                </a:ext>
              </a:extLst>
            </p:cNvPr>
            <p:cNvSpPr/>
            <p:nvPr/>
          </p:nvSpPr>
          <p:spPr>
            <a:xfrm>
              <a:off x="2319741" y="3773103"/>
              <a:ext cx="750771" cy="2107933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altLang="ja-JP" dirty="0">
                  <a:solidFill>
                    <a:schemeClr val="tx1"/>
                  </a:solidFill>
                </a:rPr>
                <a:t>B</a:t>
              </a:r>
              <a:endParaRPr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7" name="四角形: 角を丸くする 6">
              <a:extLst>
                <a:ext uri="{FF2B5EF4-FFF2-40B4-BE49-F238E27FC236}">
                  <a16:creationId xmlns:a16="http://schemas.microsoft.com/office/drawing/2014/main" id="{7777B58C-B8E2-4076-A202-82F9E5060561}"/>
                </a:ext>
              </a:extLst>
            </p:cNvPr>
            <p:cNvSpPr/>
            <p:nvPr/>
          </p:nvSpPr>
          <p:spPr>
            <a:xfrm rot="-2700000">
              <a:off x="1684421" y="1692513"/>
              <a:ext cx="750771" cy="2107933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altLang="ja-JP" dirty="0">
                  <a:solidFill>
                    <a:schemeClr val="tx1"/>
                  </a:solidFill>
                </a:rPr>
                <a:t>A</a:t>
              </a:r>
              <a:endParaRPr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5" name="楕円 4">
              <a:extLst>
                <a:ext uri="{FF2B5EF4-FFF2-40B4-BE49-F238E27FC236}">
                  <a16:creationId xmlns:a16="http://schemas.microsoft.com/office/drawing/2014/main" id="{F12EF840-9451-4CC1-A9FF-28FA114A628F}"/>
                </a:ext>
              </a:extLst>
            </p:cNvPr>
            <p:cNvSpPr/>
            <p:nvPr/>
          </p:nvSpPr>
          <p:spPr>
            <a:xfrm>
              <a:off x="2319742" y="3241307"/>
              <a:ext cx="750771" cy="750771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8" name="テキスト ボックス 7">
              <a:extLst>
                <a:ext uri="{FF2B5EF4-FFF2-40B4-BE49-F238E27FC236}">
                  <a16:creationId xmlns:a16="http://schemas.microsoft.com/office/drawing/2014/main" id="{F8CD1B3F-C581-45AB-B207-99F22DB01D1E}"/>
                </a:ext>
              </a:extLst>
            </p:cNvPr>
            <p:cNvSpPr txBox="1"/>
            <p:nvPr/>
          </p:nvSpPr>
          <p:spPr>
            <a:xfrm>
              <a:off x="1628968" y="690612"/>
              <a:ext cx="226055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dirty="0" err="1"/>
                <a:t>JT_Angle</a:t>
              </a:r>
              <a:r>
                <a:rPr lang="en-US" altLang="ja-JP" dirty="0"/>
                <a:t> = 45[deg]</a:t>
              </a:r>
              <a:endParaRPr lang="ja-JP" altLang="en-US" dirty="0"/>
            </a:p>
          </p:txBody>
        </p:sp>
        <p:sp>
          <p:nvSpPr>
            <p:cNvPr id="17" name="円弧 16">
              <a:extLst>
                <a:ext uri="{FF2B5EF4-FFF2-40B4-BE49-F238E27FC236}">
                  <a16:creationId xmlns:a16="http://schemas.microsoft.com/office/drawing/2014/main" id="{F83A0E12-05BE-42B1-ADB6-C4F7607DD4BF}"/>
                </a:ext>
              </a:extLst>
            </p:cNvPr>
            <p:cNvSpPr/>
            <p:nvPr/>
          </p:nvSpPr>
          <p:spPr>
            <a:xfrm>
              <a:off x="1959739" y="2386940"/>
              <a:ext cx="1382153" cy="1382153"/>
            </a:xfrm>
            <a:prstGeom prst="arc">
              <a:avLst/>
            </a:prstGeom>
            <a:ln>
              <a:solidFill>
                <a:schemeClr val="tx1"/>
              </a:solidFill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9" name="テキスト ボックス 18">
              <a:extLst>
                <a:ext uri="{FF2B5EF4-FFF2-40B4-BE49-F238E27FC236}">
                  <a16:creationId xmlns:a16="http://schemas.microsoft.com/office/drawing/2014/main" id="{AE2CF247-7C06-4EB9-80EB-C42645ED0A6C}"/>
                </a:ext>
              </a:extLst>
            </p:cNvPr>
            <p:cNvSpPr txBox="1"/>
            <p:nvPr/>
          </p:nvSpPr>
          <p:spPr>
            <a:xfrm>
              <a:off x="3341892" y="2185060"/>
              <a:ext cx="71365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dirty="0"/>
                <a:t>CCW</a:t>
              </a:r>
              <a:endParaRPr lang="ja-JP" altLang="en-US" dirty="0"/>
            </a:p>
          </p:txBody>
        </p:sp>
      </p:grp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3539D37A-B7F7-41B7-AFE5-CF760A500CED}"/>
              </a:ext>
            </a:extLst>
          </p:cNvPr>
          <p:cNvGrpSpPr/>
          <p:nvPr/>
        </p:nvGrpSpPr>
        <p:grpSpPr>
          <a:xfrm>
            <a:off x="6126821" y="690612"/>
            <a:ext cx="3393823" cy="5190424"/>
            <a:chOff x="7792337" y="690612"/>
            <a:chExt cx="3393823" cy="5190424"/>
          </a:xfrm>
        </p:grpSpPr>
        <p:sp>
          <p:nvSpPr>
            <p:cNvPr id="13" name="四角形: 角を丸くする 12">
              <a:extLst>
                <a:ext uri="{FF2B5EF4-FFF2-40B4-BE49-F238E27FC236}">
                  <a16:creationId xmlns:a16="http://schemas.microsoft.com/office/drawing/2014/main" id="{7A2E476F-F4BD-449D-8E49-18E2632CBC79}"/>
                </a:ext>
              </a:extLst>
            </p:cNvPr>
            <p:cNvSpPr/>
            <p:nvPr/>
          </p:nvSpPr>
          <p:spPr>
            <a:xfrm>
              <a:off x="8919338" y="3773103"/>
              <a:ext cx="750771" cy="2107933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altLang="ja-JP" dirty="0">
                  <a:solidFill>
                    <a:schemeClr val="tx1"/>
                  </a:solidFill>
                </a:rPr>
                <a:t>B</a:t>
              </a:r>
              <a:endParaRPr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14" name="四角形: 角を丸くする 13">
              <a:extLst>
                <a:ext uri="{FF2B5EF4-FFF2-40B4-BE49-F238E27FC236}">
                  <a16:creationId xmlns:a16="http://schemas.microsoft.com/office/drawing/2014/main" id="{688A0DC2-2AEE-4D1C-9AF5-2B4FC8A060DA}"/>
                </a:ext>
              </a:extLst>
            </p:cNvPr>
            <p:cNvSpPr/>
            <p:nvPr/>
          </p:nvSpPr>
          <p:spPr>
            <a:xfrm rot="2700000">
              <a:off x="9756808" y="1552021"/>
              <a:ext cx="750771" cy="2107933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altLang="ja-JP" dirty="0">
                  <a:solidFill>
                    <a:schemeClr val="tx1"/>
                  </a:solidFill>
                </a:rPr>
                <a:t>A</a:t>
              </a:r>
              <a:endParaRPr lang="ja-JP" altLang="en-US" dirty="0">
                <a:solidFill>
                  <a:schemeClr val="tx1"/>
                </a:solidFill>
              </a:endParaRPr>
            </a:p>
          </p:txBody>
        </p:sp>
        <p:sp>
          <p:nvSpPr>
            <p:cNvPr id="15" name="楕円 14">
              <a:extLst>
                <a:ext uri="{FF2B5EF4-FFF2-40B4-BE49-F238E27FC236}">
                  <a16:creationId xmlns:a16="http://schemas.microsoft.com/office/drawing/2014/main" id="{ABE7B87B-B64E-4457-AD60-9F2F76A6CE5F}"/>
                </a:ext>
              </a:extLst>
            </p:cNvPr>
            <p:cNvSpPr/>
            <p:nvPr/>
          </p:nvSpPr>
          <p:spPr>
            <a:xfrm>
              <a:off x="8919339" y="3241307"/>
              <a:ext cx="750771" cy="750771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33364244-84A9-4BC1-8531-D10CCB08CD8D}"/>
                </a:ext>
              </a:extLst>
            </p:cNvPr>
            <p:cNvSpPr txBox="1"/>
            <p:nvPr/>
          </p:nvSpPr>
          <p:spPr>
            <a:xfrm>
              <a:off x="8228565" y="690612"/>
              <a:ext cx="2361544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dirty="0" err="1"/>
                <a:t>JT_Angle</a:t>
              </a:r>
              <a:r>
                <a:rPr lang="en-US" altLang="ja-JP" dirty="0"/>
                <a:t> = -45[deg]</a:t>
              </a:r>
              <a:endParaRPr lang="ja-JP" altLang="en-US" dirty="0"/>
            </a:p>
          </p:txBody>
        </p:sp>
        <p:sp>
          <p:nvSpPr>
            <p:cNvPr id="18" name="円弧 17">
              <a:extLst>
                <a:ext uri="{FF2B5EF4-FFF2-40B4-BE49-F238E27FC236}">
                  <a16:creationId xmlns:a16="http://schemas.microsoft.com/office/drawing/2014/main" id="{54946ED4-EAEB-4CF9-ABDB-98601C04CFB4}"/>
                </a:ext>
              </a:extLst>
            </p:cNvPr>
            <p:cNvSpPr/>
            <p:nvPr/>
          </p:nvSpPr>
          <p:spPr>
            <a:xfrm flipH="1">
              <a:off x="8430411" y="2234539"/>
              <a:ext cx="1382153" cy="1382153"/>
            </a:xfrm>
            <a:prstGeom prst="arc">
              <a:avLst/>
            </a:prstGeom>
            <a:ln>
              <a:solidFill>
                <a:schemeClr val="tx1"/>
              </a:solidFill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20" name="テキスト ボックス 19">
              <a:extLst>
                <a:ext uri="{FF2B5EF4-FFF2-40B4-BE49-F238E27FC236}">
                  <a16:creationId xmlns:a16="http://schemas.microsoft.com/office/drawing/2014/main" id="{62904F93-109D-488F-8007-7F89A48291D0}"/>
                </a:ext>
              </a:extLst>
            </p:cNvPr>
            <p:cNvSpPr txBox="1"/>
            <p:nvPr/>
          </p:nvSpPr>
          <p:spPr>
            <a:xfrm>
              <a:off x="7792337" y="2032659"/>
              <a:ext cx="55656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ja-JP" dirty="0"/>
                <a:t>CW</a:t>
              </a:r>
              <a:endParaRPr lang="ja-JP" altLang="en-US" dirty="0"/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8CB589F-8753-4D46-95E8-B93F1D104631}"/>
              </a:ext>
            </a:extLst>
          </p:cNvPr>
          <p:cNvSpPr txBox="1"/>
          <p:nvPr/>
        </p:nvSpPr>
        <p:spPr>
          <a:xfrm>
            <a:off x="3684810" y="6010430"/>
            <a:ext cx="226215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dirty="0"/>
              <a:t>ポテンショメーター</a:t>
            </a:r>
            <a:endParaRPr kumimoji="1" lang="en-US" altLang="ja-JP" dirty="0"/>
          </a:p>
          <a:p>
            <a:pPr algn="ctr"/>
            <a:r>
              <a:rPr kumimoji="1" lang="en-US" altLang="ja-JP" dirty="0"/>
              <a:t>PT = 512</a:t>
            </a:r>
            <a:endParaRPr kumimoji="1" lang="ja-JP" altLang="en-US" dirty="0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10F40EED-33E4-4FB6-AF3F-EFA44CA66A2F}"/>
              </a:ext>
            </a:extLst>
          </p:cNvPr>
          <p:cNvSpPr txBox="1"/>
          <p:nvPr/>
        </p:nvSpPr>
        <p:spPr>
          <a:xfrm>
            <a:off x="1604678" y="6287429"/>
            <a:ext cx="13394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dirty="0"/>
              <a:t>PT = 512 + α</a:t>
            </a:r>
            <a:endParaRPr kumimoji="1" lang="ja-JP" altLang="en-US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4E108125-DD9B-4FC4-AE23-5F441DD56CDB}"/>
              </a:ext>
            </a:extLst>
          </p:cNvPr>
          <p:cNvSpPr txBox="1"/>
          <p:nvPr/>
        </p:nvSpPr>
        <p:spPr>
          <a:xfrm>
            <a:off x="6883260" y="6287429"/>
            <a:ext cx="133940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en-US" altLang="ja-JP" dirty="0"/>
              <a:t>PT = 512 - α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6196521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5720616B0AE5554BAE06B6698AF34337" ma:contentTypeVersion="16" ma:contentTypeDescription="新しいドキュメントを作成します。" ma:contentTypeScope="" ma:versionID="034619d99b0f3febaee1c49e380e525d">
  <xsd:schema xmlns:xsd="http://www.w3.org/2001/XMLSchema" xmlns:xs="http://www.w3.org/2001/XMLSchema" xmlns:p="http://schemas.microsoft.com/office/2006/metadata/properties" xmlns:ns2="c6ce15b9-5015-4dbd-8a75-86eca1dfa157" xmlns:ns3="49c606e9-c921-46db-8030-051ef91b2d0a" targetNamespace="http://schemas.microsoft.com/office/2006/metadata/properties" ma:root="true" ma:fieldsID="90a3119761dd6029d546d88e767a136d" ns2:_="" ns3:_="">
    <xsd:import namespace="c6ce15b9-5015-4dbd-8a75-86eca1dfa157"/>
    <xsd:import namespace="49c606e9-c921-46db-8030-051ef91b2d0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Location" minOccurs="0"/>
                <xsd:element ref="ns2:MediaLengthInSecond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6ce15b9-5015-4dbd-8a75-86eca1dfa15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画像タグ" ma:readOnly="false" ma:fieldId="{5cf76f15-5ced-4ddc-b409-7134ff3c332f}" ma:taxonomyMulti="true" ma:sspId="c1ec0f05-8db9-4cb4-a53b-b8806002f24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9c606e9-c921-46db-8030-051ef91b2d0a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0a5f7cd3-027d-4bc8-81d9-cf7c3a455d94}" ma:internalName="TaxCatchAll" ma:showField="CatchAllData" ma:web="49c606e9-c921-46db-8030-051ef91b2d0a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6ce15b9-5015-4dbd-8a75-86eca1dfa157">
      <Terms xmlns="http://schemas.microsoft.com/office/infopath/2007/PartnerControls"/>
    </lcf76f155ced4ddcb4097134ff3c332f>
    <TaxCatchAll xmlns="49c606e9-c921-46db-8030-051ef91b2d0a" xsi:nil="true"/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3620A51B-E12D-488A-B542-BE41FF481B8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6ce15b9-5015-4dbd-8a75-86eca1dfa157"/>
    <ds:schemaRef ds:uri="49c606e9-c921-46db-8030-051ef91b2d0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B40992E9-83EA-41A7-A7FC-C18DE5180512}">
  <ds:schemaRefs>
    <ds:schemaRef ds:uri="c6ce15b9-5015-4dbd-8a75-86eca1dfa157"/>
    <ds:schemaRef ds:uri="http://schemas.microsoft.com/office/2006/metadata/properties"/>
    <ds:schemaRef ds:uri="http://www.w3.org/XML/1998/namespace"/>
    <ds:schemaRef ds:uri="http://purl.org/dc/dcmitype/"/>
    <ds:schemaRef ds:uri="http://schemas.microsoft.com/office/infopath/2007/PartnerControls"/>
    <ds:schemaRef ds:uri="http://schemas.microsoft.com/office/2006/documentManagement/types"/>
    <ds:schemaRef ds:uri="http://purl.org/dc/elements/1.1/"/>
    <ds:schemaRef ds:uri="http://schemas.openxmlformats.org/package/2006/metadata/core-properties"/>
    <ds:schemaRef ds:uri="49c606e9-c921-46db-8030-051ef91b2d0a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A3ED36DA-B961-49E2-A32F-491891DE8DE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</TotalTime>
  <Words>51</Words>
  <Application>Microsoft Office PowerPoint</Application>
  <PresentationFormat>A4 210 x 297 mm</PresentationFormat>
  <Paragraphs>16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白井　達也</dc:creator>
  <cp:lastModifiedBy>達也 白井</cp:lastModifiedBy>
  <cp:revision>1</cp:revision>
  <dcterms:created xsi:type="dcterms:W3CDTF">2023-05-11T05:00:42Z</dcterms:created>
  <dcterms:modified xsi:type="dcterms:W3CDTF">2023-05-30T06:11:59Z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0x0101005720616B0AE5554BAE06B6698AF34337</vt:lpwstr>
  </property>
  <property fmtid="{D5CDD505-2E9C-101B-9397-08002B2CF9AE}" pid="3" name="MediaServiceImageTags">
    <vt:lpwstr/>
  </property>
</Properties>
</file>

<file path=docProps/thumbnail.jpeg>
</file>